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91"/>
    <p:restoredTop sz="94688"/>
  </p:normalViewPr>
  <p:slideViewPr>
    <p:cSldViewPr snapToGrid="0">
      <p:cViewPr>
        <p:scale>
          <a:sx n="111" d="100"/>
          <a:sy n="111" d="100"/>
        </p:scale>
        <p:origin x="60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16/05/2024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E06335C-FB33-AF52-9DE6-935E2F7FF7AC}"/>
              </a:ext>
            </a:extLst>
          </p:cNvPr>
          <p:cNvSpPr txBox="1"/>
          <p:nvPr/>
        </p:nvSpPr>
        <p:spPr>
          <a:xfrm>
            <a:off x="2146368" y="1228411"/>
            <a:ext cx="3296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Dessinez vos relations sociales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9EAF8A7-8856-156D-E919-1D0456053DD5}"/>
              </a:ext>
            </a:extLst>
          </p:cNvPr>
          <p:cNvSpPr/>
          <p:nvPr/>
        </p:nvSpPr>
        <p:spPr>
          <a:xfrm>
            <a:off x="2765596" y="4331664"/>
            <a:ext cx="2028482" cy="2028483"/>
          </a:xfrm>
          <a:prstGeom prst="ellipse">
            <a:avLst/>
          </a:prstGeom>
          <a:solidFill>
            <a:srgbClr val="3373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Durant l’année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écoulée,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j’ai entretenu</a:t>
            </a:r>
          </a:p>
          <a:p>
            <a:pPr algn="ctr"/>
            <a:r>
              <a:rPr lang="fr-FR" sz="1200" b="1" dirty="0">
                <a:latin typeface="Open Sans" pitchFamily="2" charset="0"/>
              </a:rPr>
              <a:t>des liens avec…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2BE6F548-AF01-5DA5-5CA9-E1C5F73111F4}"/>
              </a:ext>
            </a:extLst>
          </p:cNvPr>
          <p:cNvCxnSpPr>
            <a:cxnSpLocks/>
            <a:stCxn id="5" idx="4"/>
            <a:endCxn id="12" idx="0"/>
          </p:cNvCxnSpPr>
          <p:nvPr/>
        </p:nvCxnSpPr>
        <p:spPr>
          <a:xfrm>
            <a:off x="3779837" y="6360147"/>
            <a:ext cx="14605" cy="1270937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9196E08-9E7D-7FA2-84D8-657A3FD42163}"/>
              </a:ext>
            </a:extLst>
          </p:cNvPr>
          <p:cNvSpPr/>
          <p:nvPr/>
        </p:nvSpPr>
        <p:spPr>
          <a:xfrm>
            <a:off x="5632214" y="4799094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Mes enseignantes </a:t>
            </a:r>
            <a:b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et enseignants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14C5028-F9AE-7808-48A5-9B775C72433C}"/>
              </a:ext>
            </a:extLst>
          </p:cNvPr>
          <p:cNvSpPr/>
          <p:nvPr/>
        </p:nvSpPr>
        <p:spPr>
          <a:xfrm>
            <a:off x="5405637" y="6571250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6D3DCE9A-BE87-D9D8-A90F-EC2512711B46}"/>
              </a:ext>
            </a:extLst>
          </p:cNvPr>
          <p:cNvSpPr/>
          <p:nvPr/>
        </p:nvSpPr>
        <p:spPr>
          <a:xfrm>
            <a:off x="2996146" y="7631084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CD04C36-1F87-01D1-AE3D-E78FBC86E7BC}"/>
              </a:ext>
            </a:extLst>
          </p:cNvPr>
          <p:cNvSpPr/>
          <p:nvPr/>
        </p:nvSpPr>
        <p:spPr>
          <a:xfrm>
            <a:off x="590876" y="6571250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29650050-DDBD-3744-C77E-022A97760193}"/>
              </a:ext>
            </a:extLst>
          </p:cNvPr>
          <p:cNvSpPr/>
          <p:nvPr/>
        </p:nvSpPr>
        <p:spPr>
          <a:xfrm>
            <a:off x="331931" y="4799094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27FA6DE-8DFE-06EE-147F-6BCE40B0F2FB}"/>
              </a:ext>
            </a:extLst>
          </p:cNvPr>
          <p:cNvSpPr/>
          <p:nvPr/>
        </p:nvSpPr>
        <p:spPr>
          <a:xfrm>
            <a:off x="5405637" y="3067398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CD06F56-932B-6770-5A55-E0355737CE21}"/>
              </a:ext>
            </a:extLst>
          </p:cNvPr>
          <p:cNvSpPr/>
          <p:nvPr/>
        </p:nvSpPr>
        <p:spPr>
          <a:xfrm>
            <a:off x="590876" y="3067398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E05049A2-A179-613F-AF10-6B0FFE0687A9}"/>
              </a:ext>
            </a:extLst>
          </p:cNvPr>
          <p:cNvSpPr/>
          <p:nvPr/>
        </p:nvSpPr>
        <p:spPr>
          <a:xfrm>
            <a:off x="2981541" y="1895323"/>
            <a:ext cx="1596592" cy="1093622"/>
          </a:xfrm>
          <a:prstGeom prst="roundRect">
            <a:avLst>
              <a:gd name="adj" fmla="val 11979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736BA9AA-C7FE-51A9-3A1D-F53CAA4CA3FB}"/>
              </a:ext>
            </a:extLst>
          </p:cNvPr>
          <p:cNvCxnSpPr>
            <a:cxnSpLocks/>
            <a:stCxn id="5" idx="0"/>
            <a:endCxn id="18" idx="2"/>
          </p:cNvCxnSpPr>
          <p:nvPr/>
        </p:nvCxnSpPr>
        <p:spPr>
          <a:xfrm flipV="1">
            <a:off x="3779837" y="2988945"/>
            <a:ext cx="0" cy="134271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54DB4827-4D52-DF4F-96F7-791E260A88EE}"/>
              </a:ext>
            </a:extLst>
          </p:cNvPr>
          <p:cNvCxnSpPr>
            <a:cxnSpLocks/>
            <a:stCxn id="5" idx="7"/>
            <a:endCxn id="16" idx="1"/>
          </p:cNvCxnSpPr>
          <p:nvPr/>
        </p:nvCxnSpPr>
        <p:spPr>
          <a:xfrm flipV="1">
            <a:off x="4497014" y="3614209"/>
            <a:ext cx="908623" cy="101451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BB7B87-7EF6-CB69-1902-77F2E4FAE43D}"/>
              </a:ext>
            </a:extLst>
          </p:cNvPr>
          <p:cNvCxnSpPr>
            <a:cxnSpLocks/>
            <a:stCxn id="5" idx="6"/>
            <a:endCxn id="10" idx="1"/>
          </p:cNvCxnSpPr>
          <p:nvPr/>
        </p:nvCxnSpPr>
        <p:spPr>
          <a:xfrm flipV="1">
            <a:off x="4794078" y="5345905"/>
            <a:ext cx="838136" cy="1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F04F4F28-EEA1-1729-7EE1-683F1E5D7224}"/>
              </a:ext>
            </a:extLst>
          </p:cNvPr>
          <p:cNvCxnSpPr>
            <a:cxnSpLocks/>
            <a:stCxn id="5" idx="5"/>
            <a:endCxn id="11" idx="1"/>
          </p:cNvCxnSpPr>
          <p:nvPr/>
        </p:nvCxnSpPr>
        <p:spPr>
          <a:xfrm>
            <a:off x="4497014" y="6063083"/>
            <a:ext cx="908623" cy="1054978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9B404527-766C-E7DD-DE33-FA81DF425676}"/>
              </a:ext>
            </a:extLst>
          </p:cNvPr>
          <p:cNvCxnSpPr>
            <a:cxnSpLocks/>
            <a:stCxn id="5" idx="3"/>
            <a:endCxn id="14" idx="3"/>
          </p:cNvCxnSpPr>
          <p:nvPr/>
        </p:nvCxnSpPr>
        <p:spPr>
          <a:xfrm flipH="1">
            <a:off x="2187468" y="6063083"/>
            <a:ext cx="875192" cy="1054978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9D0D42A1-5AED-3BF8-CF48-1E517C586438}"/>
              </a:ext>
            </a:extLst>
          </p:cNvPr>
          <p:cNvCxnSpPr>
            <a:cxnSpLocks/>
            <a:stCxn id="5" idx="2"/>
            <a:endCxn id="15" idx="3"/>
          </p:cNvCxnSpPr>
          <p:nvPr/>
        </p:nvCxnSpPr>
        <p:spPr>
          <a:xfrm flipH="1" flipV="1">
            <a:off x="1928523" y="5345905"/>
            <a:ext cx="837073" cy="1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E70AB7DA-B27A-DB5E-A07B-01DBA226002E}"/>
              </a:ext>
            </a:extLst>
          </p:cNvPr>
          <p:cNvCxnSpPr>
            <a:cxnSpLocks/>
            <a:stCxn id="5" idx="1"/>
            <a:endCxn id="17" idx="3"/>
          </p:cNvCxnSpPr>
          <p:nvPr/>
        </p:nvCxnSpPr>
        <p:spPr>
          <a:xfrm flipH="1" flipV="1">
            <a:off x="2187468" y="3614209"/>
            <a:ext cx="875192" cy="101451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89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19</Words>
  <Application>Microsoft Macintosh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12</cp:revision>
  <dcterms:created xsi:type="dcterms:W3CDTF">2024-05-15T14:38:44Z</dcterms:created>
  <dcterms:modified xsi:type="dcterms:W3CDTF">2024-05-16T14:07:52Z</dcterms:modified>
</cp:coreProperties>
</file>